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7" r:id="rId3"/>
    <p:sldId id="260" r:id="rId4"/>
    <p:sldId id="259" r:id="rId5"/>
    <p:sldId id="261" r:id="rId6"/>
    <p:sldId id="266" r:id="rId7"/>
    <p:sldId id="313" r:id="rId8"/>
    <p:sldId id="267" r:id="rId9"/>
    <p:sldId id="268" r:id="rId10"/>
    <p:sldId id="270" r:id="rId11"/>
    <p:sldId id="271" r:id="rId12"/>
    <p:sldId id="272" r:id="rId13"/>
    <p:sldId id="314" r:id="rId14"/>
    <p:sldId id="315" r:id="rId15"/>
    <p:sldId id="317" r:id="rId16"/>
    <p:sldId id="320" r:id="rId17"/>
    <p:sldId id="321" r:id="rId18"/>
    <p:sldId id="322" r:id="rId19"/>
    <p:sldId id="323" r:id="rId20"/>
    <p:sldId id="275" r:id="rId21"/>
    <p:sldId id="276" r:id="rId22"/>
    <p:sldId id="281" r:id="rId23"/>
    <p:sldId id="282" r:id="rId24"/>
    <p:sldId id="284" r:id="rId25"/>
    <p:sldId id="285" r:id="rId26"/>
    <p:sldId id="286" r:id="rId27"/>
    <p:sldId id="288" r:id="rId28"/>
    <p:sldId id="289" r:id="rId29"/>
    <p:sldId id="327" r:id="rId30"/>
    <p:sldId id="328" r:id="rId31"/>
    <p:sldId id="329" r:id="rId32"/>
    <p:sldId id="330" r:id="rId33"/>
    <p:sldId id="331" r:id="rId34"/>
    <p:sldId id="290" r:id="rId35"/>
    <p:sldId id="316" r:id="rId36"/>
    <p:sldId id="326" r:id="rId37"/>
    <p:sldId id="291" r:id="rId38"/>
    <p:sldId id="292" r:id="rId39"/>
    <p:sldId id="294" r:id="rId40"/>
    <p:sldId id="318" r:id="rId41"/>
    <p:sldId id="319" r:id="rId42"/>
    <p:sldId id="295" r:id="rId43"/>
    <p:sldId id="324" r:id="rId44"/>
    <p:sldId id="296" r:id="rId45"/>
    <p:sldId id="297" r:id="rId46"/>
    <p:sldId id="299" r:id="rId47"/>
    <p:sldId id="325" r:id="rId48"/>
    <p:sldId id="303" r:id="rId49"/>
    <p:sldId id="304" r:id="rId50"/>
    <p:sldId id="312" r:id="rId51"/>
  </p:sldIdLst>
  <p:sldSz cx="9144000" cy="6858000" type="screen4x3"/>
  <p:notesSz cx="6888163" cy="100203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270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>
      <p:cViewPr varScale="1">
        <p:scale>
          <a:sx n="92" d="100"/>
          <a:sy n="92" d="100"/>
        </p:scale>
        <p:origin x="8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B95F5EE-1EE6-4CF1-B0FB-BFB5B1BB2A4A}" type="datetimeFigureOut">
              <a:rPr lang="th-TH" smtClean="0"/>
              <a:t>28/12/61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4784114-0434-44C5-B2D1-9B3E8F62E5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6157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081CF72-6636-4E40-B018-DAB76E9D1DAD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510087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8817" y="4822270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7788027B-1DC0-4A8A-AF50-EBD7AF76DAB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820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06058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084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9330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74942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948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2584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897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2509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3260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7776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6448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1428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97016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03455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3050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8150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0842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08459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671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9021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32797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7960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7041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26691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8275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583881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205454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1638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2784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8441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839124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02133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39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66475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21712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46783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73661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79368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426256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038417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150872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539821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89308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455134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49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5644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650983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50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88049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9774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8885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7932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027B-1DC0-4A8A-AF50-EBD7AF76DAB4}" type="slidenum">
              <a:rPr lang="th-TH" smtClean="0"/>
              <a:pPr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297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4577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3111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7337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277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6964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515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6331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466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46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477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991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389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469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051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72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3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014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CAA35F-9997-42D3-BC66-96A13E8E2BA7}" type="datetimeFigureOut">
              <a:rPr lang="th-TH" smtClean="0"/>
              <a:pPr/>
              <a:t>28/12/61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59367D-E8B9-40A9-BD78-2EB31B912C62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4368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3" descr="D:\working\โลโก้ อบต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4" t="5276" r="20750" b="12976"/>
          <a:stretch>
            <a:fillRect/>
          </a:stretch>
        </p:blipFill>
        <p:spPr bwMode="auto">
          <a:xfrm>
            <a:off x="6372200" y="4437112"/>
            <a:ext cx="2483768" cy="219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7848" y="-243408"/>
            <a:ext cx="7308304" cy="1844824"/>
          </a:xfrm>
        </p:spPr>
        <p:txBody>
          <a:bodyPr>
            <a:prstTxWarp prst="textInflateTop">
              <a:avLst/>
            </a:prstTxWarp>
            <a:normAutofit fontScale="90000"/>
          </a:bodyPr>
          <a:lstStyle/>
          <a:p>
            <a:pPr algn="ctr"/>
            <a:r>
              <a:rPr lang="th-TH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รายงานผลการดำเนินงาน</a:t>
            </a:r>
            <a:br>
              <a:rPr lang="th-TH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ของนายกองค์การบริหารส่วนตำบลรอบเวียง</a:t>
            </a:r>
            <a:br>
              <a:rPr lang="th-TH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ประจำปีงบประมาณ พ.ศ. 256</a:t>
            </a:r>
            <a:r>
              <a:rPr lang="en-US" cap="none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dirty="0" smtClean="0">
                <a:solidFill>
                  <a:srgbClr val="0000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525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12968" cy="720080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โครงการก่อสร้างศาลาพักคอยฌาปนกิจ บ้านหนองด่าน หมู่ที่ 1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808312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84784"/>
            <a:ext cx="2808312" cy="4699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229" y="1484784"/>
            <a:ext cx="2799581" cy="4699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5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260649"/>
            <a:ext cx="7773338" cy="720079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โครงการก่อสร้างรางระบายน้ำคอนกรีตเสริมเหล็กหาดเชียงราย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2736304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56792"/>
            <a:ext cx="2592288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724398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06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รอ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 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107504" y="692696"/>
            <a:ext cx="8928992" cy="616530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โครงการก่อสร้างก่อสร้างระบายน้ำ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บ้านป่ายางมน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88,000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โครงการก่อสร้างรางระบายน้ำ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คศล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(ซอย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			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361,000.00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โครงการก่อสร้างรางระบายน้ำ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(ซอย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136,000.00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บาท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โครงการเทลาน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ในพื้นที่สุสาน บ้านป่ายางมนใหม่ 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            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114,000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 </a:t>
            </a:r>
          </a:p>
          <a:p>
            <a:pPr marL="0" indent="0" algn="thaiDi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โครงการก่อสร้างอาคารโรงเก็บของพร้อมสถานที่บริการน้ำดื่ม บริเวณสุสาน บ้านป่ายางมนใหม่ 							              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210,000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 algn="thaiDi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6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โครงการก่อสร้างห้องเรียนแหล่งเรียนรู้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ศพด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บ้านป่ายางมน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303,000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7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ก่อสร้างถนน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.บ้านป่ายางมนใหม่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354,000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 algn="thaiDi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โครงการก่อสร้างวางท่อระบายนิ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ช่วง พร้อมบ่อพัก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2,480,000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โครงการวางท่อระบายน้ำคอนกรีตพร้อมบ่อพัก บ้านป่ายางมน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1,248,000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u="sng" dirty="0">
                <a:latin typeface="TH SarabunPSK" pitchFamily="34" charset="-34"/>
                <a:cs typeface="TH SarabunPSK" pitchFamily="34" charset="-34"/>
              </a:rPr>
              <a:t>โครงการที่รอดำเนินการประจำปีงบประมาณ พ.ศ. 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US" sz="2400" b="1" u="sng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u="sng" dirty="0">
                <a:latin typeface="TH SarabunPSK" pitchFamily="34" charset="-34"/>
                <a:cs typeface="TH SarabunPSK" pitchFamily="34" charset="-34"/>
              </a:rPr>
              <a:t>จำนวน </a:t>
            </a:r>
            <a:r>
              <a:rPr lang="en-US" sz="2400" b="1" u="sng" dirty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u="sng" dirty="0">
                <a:latin typeface="TH SarabunPSK" pitchFamily="34" charset="-34"/>
                <a:cs typeface="TH SarabunPSK" pitchFamily="34" charset="-34"/>
              </a:rPr>
              <a:t>โครงการ)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h-TH" sz="2400" b="1" u="sng" dirty="0">
                <a:latin typeface="TH SarabunPSK" pitchFamily="34" charset="-34"/>
                <a:cs typeface="TH SarabunPSK" pitchFamily="34" charset="-34"/>
              </a:rPr>
              <a:t>งบประมาณที่รอ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ดำเนินการ </a:t>
            </a:r>
            <a:r>
              <a:rPr lang="en-US" sz="2400" b="1" u="sng" dirty="0" smtClean="0">
                <a:latin typeface="TH SarabunPSK" pitchFamily="34" charset="-34"/>
                <a:cs typeface="TH SarabunPSK" pitchFamily="34" charset="-34"/>
              </a:rPr>
              <a:t>5,294,000.00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 บาท</a:t>
            </a:r>
            <a:endParaRPr lang="th-TH" sz="2400" b="1" u="sng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endParaRPr lang="th-TH" sz="24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48282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52735"/>
          </a:xfrm>
        </p:spPr>
        <p:txBody>
          <a:bodyPr>
            <a:normAutofit/>
          </a:bodyPr>
          <a:lstStyle/>
          <a:p>
            <a:r>
              <a:rPr lang="th-TH" sz="3200" dirty="0"/>
              <a:t>ยุทธศาสตร์ที่  2  การพัฒนาด้านเศรษฐกิจ พาณิชย์ การท่องเที่ยว </a:t>
            </a:r>
            <a:br>
              <a:rPr lang="th-TH" sz="3200" dirty="0"/>
            </a:br>
            <a:r>
              <a:rPr lang="th-TH" sz="3200" dirty="0"/>
              <a:t>และศาสนา ประเพณีวัฒนธรรม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5805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โครงการอบรมเชิงปฏิบัติการเศรษฐกิจพอเพียงตามแนวพระราชดำริ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19,750.00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โครงการบรมเชิงปฏิบัติการส่งเสริมชุมชนเศรษฐกิจพอเพียง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9,450.00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โครงการบรมเชิงปฏิบัติการอาหารล้านนากับภูมิปัญญาท้องถิ่น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13,111.00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โครงการอบรมเชิงปฏิบัติการการเพิ่มมูลค่าสินค้าด้วยบรรจุภัณฑ์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1,928.00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โครงการอบรมเชิงปฏิบัติการเพิ่มศักยภาพงานค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หกร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รม	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7,550.00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โครงการอบรมเชิงปฏิบัติการเพิ่มศักยภาพการทำงานอาหาร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10,469.00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โครงการอบรมเชิงปฏิบัติการส่งเสริมอาชีพหัตถกรรมพื้นบ้าน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15,005.00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8.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อบรมเชิง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ปฏิบัติการการทำน้ำหมักอินทรีชีวภาพ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14,975.00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9.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อบรมเชิง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ปฏิบัติการการแปรรูปอาหาร		           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11,470.00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โครงการจัดทำซุ้มเฉลิมพระเกียรติ หมู่ที่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บ้านป่างิ้ว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        	         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105,000.00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 </a:t>
            </a:r>
          </a:p>
          <a:p>
            <a:pPr marL="0" indent="0">
              <a:buNone/>
            </a:pPr>
            <a:endParaRPr lang="th-TH" sz="24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6614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260648"/>
            <a:ext cx="9144000" cy="6588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11.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โครงการประเพณีเข้าพรรษา			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1,450.00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12.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โครงการถ่ายทอด และ สืบสานวัฒนธรรมท้องถิ่น	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3,550.00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13.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โครงการอนุรักษ์สืบสานประเพณีวัฒนธรรมไทยสายใยชุมชน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15,500.00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14.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โครงการส่งเสริม อนุรักษ์และบำเพ็ญ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ประโยชน์ศา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สนสถานตำบลรอบเวียง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450.00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15.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โครงการส่งเสริมคุณธรรมจริยธรรมแก่เด็ก เยาวชน	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450.00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16.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โครงการค่ายจริยธรรมเด็กและเยาวชน		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27,310.00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17.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โครงการครอบครัวคุณธรรมนำสังคมไทยเข้มแข็ง			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2,800.00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18.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โครงการจัดทำป้ายศูนย์เรียนรู้เศรษฐกิจพอเพียงประจำตำบลหมู่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บ้านป่างิ้ว 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93,500.00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19.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อุดหนุนโครงการดำเนินการและสนับสนุนการดำเนินงานจัดกิจกรรมของส่วนราชการและองค์กร </a:t>
            </a:r>
          </a:p>
          <a:p>
            <a:pPr marL="0" indent="0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จังหวัดเชียงราย ประจำปีงบประมาณ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			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36,000.00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buNone/>
            </a:pPr>
            <a:endParaRPr lang="en-US" sz="24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					</a:t>
            </a:r>
            <a:endParaRPr lang="th-TH" sz="24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266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116631"/>
            <a:ext cx="7991126" cy="936105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โครงการอบรมเชิงปฏิบัติการการทำน้ำหมักอินทรีชีวภาพ 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340768"/>
            <a:ext cx="4104457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396044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936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16633"/>
            <a:ext cx="7773338" cy="1008112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โครงการอบรมเชิงปฏิบัติการเพิ่มศักยภาพงานค</a:t>
            </a:r>
            <a:r>
              <a:rPr lang="th-TH" sz="32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หกร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รม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211960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ตัวแทนเนื้อหา 9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328244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8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16633"/>
            <a:ext cx="7773338" cy="936103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โครงการประเพณีเข้าพรรษา 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ตัวแทนเนื้อหา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24744"/>
            <a:ext cx="424847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4283968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173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16632"/>
            <a:ext cx="7773338" cy="1152128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โครงการอบรมเชิงปฏิบัติการส่งเสริมอาชีพ</a:t>
            </a:r>
            <a:r>
              <a:rPr lang="th-TH" sz="32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หัตถรรม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พื้นบ้าน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412776"/>
            <a:ext cx="439248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888432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394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864096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โครงการค่ายจริยธรรมเด็กและเยาวชน 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60"/>
            <a:ext cx="4137721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4176464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799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395536" y="620688"/>
            <a:ext cx="8229600" cy="6048672"/>
          </a:xfrm>
        </p:spPr>
        <p:txBody>
          <a:bodyPr>
            <a:normAutofit fontScale="92500" lnSpcReduction="10000"/>
          </a:bodyPr>
          <a:lstStyle/>
          <a:p>
            <a:pPr algn="thaiDist"/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ตามพระราชบัญญัติสภาตำบลและองค์การบริหารส่วนตำบล   พ.ศ.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2537  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จนถึงแก้ไขเพิ่มเติม   (ฉบับที่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6)   พ.ศ.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 2552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มาตรา  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58/5 วรรค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ห้า  ให้นายกองค์การบริหารส่วนตำบลจัดทำรายงานแสดงผลการปฏิบัติงานตามนโยบายที่แถลงไว้ต่อสภาองค์การบริหารส่วนตำบลเป็นประจำทุกปี  และมาตรา 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58/5 วรรค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ท้าย  คำแถลงนโยบายของนายกองค์การบริหารส่วนตำบลและรายงานแสดงผลการปฏิบัติงานตามนโยบายให้ประกาศไว้โดยเปิดเผย  ณ   ที่ทำการองค์การบริหารส่วนตำบล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ด้วย</a:t>
            </a:r>
          </a:p>
          <a:p>
            <a:pPr algn="thaiDist"/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ดังนั้น  จึงขอรายงานผลการปฏิบัติงานประจำปีงบประมาณ  พ.ศ. 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GB" sz="28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ต่อสภาองค์การบริหารส่วนตำบลรอบเวียง  ในคราวประชุม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สภาสมัยสามัญ 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สมัยที่  </a:t>
            </a:r>
            <a:r>
              <a:rPr lang="en-US" sz="2800" dirty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ครั้งที่ 1 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ในเดือน  ธันวาคม 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พ.ศ.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2561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จะได้ประกาศให้ประชาชนทราบต่อไป </a:t>
            </a:r>
          </a:p>
          <a:p>
            <a:endParaRPr lang="en-US" sz="2800" dirty="0">
              <a:latin typeface="TH SarabunPSK" pitchFamily="34" charset="-34"/>
              <a:cs typeface="TH SarabunPSK" pitchFamily="34" charset="-34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		นาย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ไพศาล  พุทธิมา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		นายก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องค์การบริหารส่วนตำบลรอบเวียง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27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ธันวาคม  </a:t>
            </a:r>
            <a:r>
              <a:rPr lang="en-US" sz="2800" smtClean="0">
                <a:latin typeface="TH SarabunPSK" pitchFamily="34" charset="-34"/>
                <a:cs typeface="TH SarabunPSK" pitchFamily="34" charset="-34"/>
              </a:rPr>
              <a:t>2561</a:t>
            </a:r>
            <a:endParaRPr lang="th-TH" sz="2800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085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16632"/>
            <a:ext cx="7773338" cy="864096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การพัฒนาด้านการศึกษา กีฬา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นันทนาการ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และสาธารณสุข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ตัวแทนเนื้อหา 7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58052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สนับสนุนอาหารกลางวันสำหรับศูนย์พัฒนาเด็กเล็กบ้านป่ายางมน		จำนวน 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89,200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บาท</a:t>
            </a:r>
            <a:endParaRPr lang="th-TH" sz="24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2. สนับสนุนค่าสื่อการเรียนการสอน (รายหัว) สำหรับเด็กนักเรียนศูนย์เด็กเล็กบ้านป่ายางมน				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64,600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สนับสนุน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อาหารเสริม (นม) สำหรับเด็กศูนย์พัฒนาเด็กเล็กบ้านป่ายาง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มน	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68,290.50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 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4.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 สนับสนุนอาหารเสริม (นม)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สำหรับเด็กนักเรียนบ้าน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ป่ายาง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มน   		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182,762.10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5.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อุดหนุนอาหารกลางวันสำหรับเด็กนักเรียนบ้านป่ายางมน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418,400.00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ปูพื้นสนามเด็กเล่นโดยใช้วัสดุที่มีส่วนผสมยางพาราศูนย์พัฒนาเด็กเล็กบ้านป่างยางมน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186,000.00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7.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รายจ่ายตามข้อผูกพัน(เงินสมทบกองทุนหลักประกันสุขภาพระดับท้องถิ่นหรือพื้นที่(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สปสช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70,000.00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โครงการน้ำสมุนไพรเพื่อสุขภาพ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656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โครงการเรียนรู้สู้โลกกว้าง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	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3,262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0   บาท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	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946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6247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10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. 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ชุนปลอดลูกน้ำยุงลาย		 		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จำนวน  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3,500.00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11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. โครงการนวัตกรรมจากภูมิปัญญาฆ่าลูกน้ำยุงลาย			จำนวน  16,835.00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</a:t>
            </a:r>
            <a:r>
              <a:rPr lang="en-US" sz="2400" dirty="0" smtClean="0">
                <a:latin typeface="TH SarabunPSK" panose="020B0500040200020003" pitchFamily="34" charset="-34"/>
                <a:cs typeface="TH SarabunPSK" pitchFamily="34" charset="-34"/>
              </a:rPr>
              <a:t>2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. 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โครงการป้องกันและควบคุมการเกิดโรคระบาดโรคติดต่อ	 	จำนวน  77,056.30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</a:t>
            </a:r>
            <a:r>
              <a:rPr lang="en-US" sz="2400" dirty="0">
                <a:latin typeface="TH SarabunPSK" panose="020B0500040200020003" pitchFamily="34" charset="-34"/>
                <a:cs typeface="TH SarabunPSK" pitchFamily="34" charset="-34"/>
              </a:rPr>
              <a:t>3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. โครงการอบรมให้ความรู้ป้องกันโรคอุบัติซ้ำ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4,900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โครงการอบรมให้ความรู้ป้องกันโรคอุบัติใหม่			จำนวน  4,900.00  บาท1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โครงการสุขาภิบาลอาหารและตลาด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6,605.00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16.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โครงการป้องกันควบคุมพิษสุนัขบ้า องค์การบริหารส่วนตำบลรอบเวียง 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23,225.00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17.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โครงการอบรมด้าน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พรบ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สาธารณสุข พ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ศ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.2535		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10,200.00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18.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โครงการบำบัดและกำจัดน้ำเสีย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2,578.00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3338" cy="864096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โครงการอบรมป้องกันโรคอุบัติซ้ำ ประจำปี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งบประมาณ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556792"/>
            <a:ext cx="4032447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69534"/>
            <a:ext cx="4402814" cy="4811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237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3338" cy="1104557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โครงการอบรมให้ความรู้ป้องกันโรคอุบัติใหม่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12776"/>
            <a:ext cx="4104455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12776"/>
            <a:ext cx="449999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138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188641"/>
            <a:ext cx="7773338" cy="864096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โครงการบำบัดและกำจัดน้ำเสีย 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8760"/>
            <a:ext cx="2627783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68760"/>
            <a:ext cx="2736304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268760"/>
            <a:ext cx="3419872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168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3338" cy="1010282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รบรมด้าน</a:t>
            </a:r>
            <a:r>
              <a:rPr lang="th-TH" sz="32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พรบ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สาธารสุข พ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ศ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.2535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03244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403244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ตัวแทนเนื้อหา 7"/>
          <p:cNvSpPr>
            <a:spLocks noGrp="1"/>
          </p:cNvSpPr>
          <p:nvPr>
            <p:ph sz="quarter" idx="13"/>
          </p:nvPr>
        </p:nvSpPr>
        <p:spPr>
          <a:xfrm>
            <a:off x="1371130" y="7245424"/>
            <a:ext cx="3848942" cy="1191859"/>
          </a:xfrm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129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08112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รนวัตกรรมจากภูมิปัญญาฆ่าลูกน้ำยุงลาย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4784"/>
            <a:ext cx="432048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4784"/>
            <a:ext cx="4283635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525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51659" y="0"/>
            <a:ext cx="7773338" cy="764704"/>
          </a:xfrm>
        </p:spPr>
        <p:txBody>
          <a:bodyPr>
            <a:normAutofit/>
          </a:bodyPr>
          <a:lstStyle/>
          <a:p>
            <a:r>
              <a:rPr lang="th-TH" sz="2800" dirty="0"/>
              <a:t>รับงบประมาณสนับสนุนจากสำนักงานหลักประกันสุขภาพแห่งชาติ (</a:t>
            </a:r>
            <a:r>
              <a:rPr lang="th-TH" sz="2800" dirty="0" err="1"/>
              <a:t>สปสช</a:t>
            </a:r>
            <a:r>
              <a:rPr lang="th-TH" sz="2800" dirty="0"/>
              <a:t>.) 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836712"/>
            <a:ext cx="8964488" cy="590465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1. โครงการคัดกรองและให้ความรู้เรื่องความดันโลหิตสูงและเบาหวานในชุมชน	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itchFamily="34" charset="-34"/>
              </a:rPr>
              <a:t>22,830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2. โครงการอบรมให้ความรู้แก่ผู้พิการและผู้ดูแลในชุมชน			  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6,950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3. โครงการพัฒนาศักยภาพการดูแลตนเองของผู้ป่วยโรคเบาหวาน ความดันโลหิตสูง จำนวน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11,600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4. โครงการคัดกรองและให้ความรู้เรื่องความดันโลหิตสูงและเบาหวานในชุมชน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 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12,600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โครงการอยู่ดี กินดี ตามแนวพระราชดำริของพระบาทสมเด็จพระเจ้าอยู่หัว	  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14,500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โครงการสำรวจและกำจัดลูกน้ำยุงลาย แหล่งเพาะพันธ์สัตว์และแมลงนำโรค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เพื่อป้องกันโรคติดต่ออย่างยั่งยืน (หมู่ที่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		 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23,925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7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โครงการลูกน้ำยุงลายเพื่อป้องกันและควบคุมโรคไข้เลือดออกในหมู่บ้าน (หมู่ที่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 จำนวน  21,000.00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ลูกน้ำยุงลายเพื่อป้องกันและควบคุมโรคไข้เลือดออกในหมู่บ้าน (หมู่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ที่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) 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จำนวน  20,400.00  บาท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ลูกน้ำยุงลายเพื่อป้องกันและควบคุมโรคไข้เลือดออกในหมู่บ้าน (หมู่ที่5)  จำนวน  20,400.00  บาท</a:t>
            </a:r>
            <a:endParaRPr lang="th-TH" sz="24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10. โครงการอบรมการเลือกซื้ออาหารที่ปลอดภัย			  จำนวน 11,600.00  บาท</a:t>
            </a:r>
          </a:p>
          <a:p>
            <a:pPr marL="0" indent="0">
              <a:spcBef>
                <a:spcPts val="600"/>
              </a:spcBef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785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11. 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โครงการส่งเสริมและพัฒนาศักยภาพปากและฟันของนักเรียน		  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จำนวน  </a:t>
            </a:r>
            <a:r>
              <a:rPr lang="th-TH" sz="2400" dirty="0">
                <a:latin typeface="TH SarabunPSK" panose="020B0500040200020003" pitchFamily="34" charset="-34"/>
                <a:cs typeface="TH SarabunPSK" pitchFamily="34" charset="-34"/>
              </a:rPr>
              <a:t>8,235.00  บาท</a:t>
            </a:r>
          </a:p>
          <a:p>
            <a:pPr marL="0" indent="0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12. โครงการพัฒนาสายสืบลูกน้ำยุงลายชนิดต่างๆในโรงเรียน		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itchFamily="34" charset="-34"/>
              </a:rPr>
              <a:t>6,625.00 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13. โครงการพัฒนา 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itchFamily="34" charset="-34"/>
              </a:rPr>
              <a:t>อย</a:t>
            </a:r>
            <a:r>
              <a:rPr lang="en-US" sz="2400" dirty="0" smtClean="0">
                <a:latin typeface="TH SarabunPSK" panose="020B0500040200020003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 น้อยโรงเรียน				  จำนวน 16,645.00  บาท</a:t>
            </a:r>
          </a:p>
          <a:p>
            <a:pPr marL="0" indent="0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14. โครงการส่งเสริมสุขภาพช่องปากและฟัน 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itchFamily="34" charset="-34"/>
              </a:rPr>
              <a:t>ศพด</a:t>
            </a:r>
            <a:r>
              <a:rPr lang="en-US" sz="2400" dirty="0" smtClean="0">
                <a:latin typeface="TH SarabunPSK" panose="020B0500040200020003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itchFamily="34" charset="-34"/>
              </a:rPr>
              <a:t>ป่ายางมน	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 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17,670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15.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โครงการห่วงใยใส่ใจคนพิการและผู้ดูแลคนพิการในชุมชน		  จำนวน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15,260.00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 algn="ctr">
              <a:buNone/>
            </a:pPr>
            <a:r>
              <a:rPr lang="th-TH" sz="2400" b="1" u="sng" dirty="0">
                <a:latin typeface="TH SarabunPSK" pitchFamily="34" charset="-34"/>
                <a:cs typeface="TH SarabunPSK" pitchFamily="34" charset="-34"/>
              </a:rPr>
              <a:t>รวมเป็นเงินที่ได้รับการสนับสนุน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ทั้งหมด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จำนวน  2</a:t>
            </a:r>
            <a:r>
              <a:rPr lang="en-US" sz="2400" b="1" u="sng" dirty="0" smtClean="0">
                <a:latin typeface="TH SarabunPSK" pitchFamily="34" charset="-34"/>
                <a:cs typeface="TH SarabunPSK" pitchFamily="34" charset="-34"/>
              </a:rPr>
              <a:t>30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400" b="1" u="sng" dirty="0" smtClean="0">
                <a:latin typeface="TH SarabunPSK" pitchFamily="34" charset="-34"/>
                <a:cs typeface="TH SarabunPSK" pitchFamily="34" charset="-34"/>
              </a:rPr>
              <a:t>240</a:t>
            </a:r>
            <a:r>
              <a:rPr lang="th-TH" sz="2400" b="1" u="sng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95" y="4653136"/>
            <a:ext cx="3985714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"/>
            <a:ext cx="7773338" cy="836712"/>
          </a:xfrm>
        </p:spPr>
        <p:txBody>
          <a:bodyPr/>
          <a:lstStyle/>
          <a:p>
            <a:r>
              <a:rPr lang="th-TH" dirty="0"/>
              <a:t>โครงการพิการ รพ.สต.รอบ</a:t>
            </a:r>
            <a:r>
              <a:rPr lang="th-TH" dirty="0" smtClean="0"/>
              <a:t>เวียง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th-TH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24744"/>
            <a:ext cx="4320480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24744"/>
            <a:ext cx="4211960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570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344" y="4077072"/>
            <a:ext cx="4010000" cy="2160000"/>
          </a:xfrm>
          <a:prstGeom prst="rect">
            <a:avLst/>
          </a:prstGeom>
        </p:spPr>
      </p:pic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7361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500" b="1" u="sng" dirty="0">
                <a:latin typeface="TH SarabunPSK" pitchFamily="34" charset="-34"/>
                <a:cs typeface="TH SarabunPSK" pitchFamily="34" charset="-34"/>
              </a:rPr>
              <a:t>สถานะการเงินการคลัง</a:t>
            </a:r>
            <a:r>
              <a:rPr lang="th-TH" sz="3500" u="sng" dirty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35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ใน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ปีงบประมาณ พ.ศ. 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GB" sz="25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ณ วันที่  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30 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กันยายน  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GB" sz="2500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en-US" sz="25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องค์การบริหารส่วนตำบลรอบเวียง  มีสถานะการเงินการคลัง ดังนี้ </a:t>
            </a:r>
            <a:endParaRPr lang="en-US" sz="25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เงินฝากธนาคาร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ทั้งสิ้น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sz="2500" dirty="0">
                <a:latin typeface="TH SarabunPSK" pitchFamily="34" charset="-34"/>
                <a:cs typeface="TH SarabunPSK" pitchFamily="34" charset="-34"/>
              </a:rPr>
              <a:t>   	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          	 5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8,915,630.95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- 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บาท </a:t>
            </a:r>
            <a:endParaRPr lang="en-US" sz="25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500" dirty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เงินสะสม 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		 </a:t>
            </a:r>
            <a:r>
              <a:rPr lang="en-US" sz="2500" dirty="0">
                <a:latin typeface="TH SarabunPSK" pitchFamily="34" charset="-34"/>
                <a:cs typeface="TH SarabunPSK" pitchFamily="34" charset="-34"/>
              </a:rPr>
              <a:t> 	  	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35,504,416.02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- 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บาท </a:t>
            </a:r>
            <a:endParaRPr lang="en-US" sz="25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500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ทุนสำรองเงิน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สะสม    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th-TH" sz="2500" dirty="0"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	1</a:t>
            </a:r>
            <a:r>
              <a:rPr lang="en-US" sz="2500" dirty="0" smtClean="0">
                <a:latin typeface="TH SarabunPSK" pitchFamily="34" charset="-34"/>
                <a:cs typeface="TH SarabunPSK" pitchFamily="34" charset="-34"/>
              </a:rPr>
              <a:t>7,459,900.04</a:t>
            </a:r>
            <a:r>
              <a:rPr lang="th-TH" sz="2500" dirty="0" smtClean="0">
                <a:latin typeface="TH SarabunPSK" pitchFamily="34" charset="-34"/>
                <a:cs typeface="TH SarabunPSK" pitchFamily="34" charset="-34"/>
              </a:rPr>
              <a:t>-   บาท</a:t>
            </a:r>
          </a:p>
          <a:p>
            <a:pPr marL="0" indent="0">
              <a:spcBef>
                <a:spcPts val="600"/>
              </a:spcBef>
              <a:buNone/>
            </a:pPr>
            <a:endParaRPr lang="th-TH" sz="23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endParaRPr lang="th-TH" sz="23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828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936103"/>
          </a:xfrm>
        </p:spPr>
        <p:txBody>
          <a:bodyPr>
            <a:normAutofit fontScale="90000"/>
          </a:bodyPr>
          <a:lstStyle/>
          <a:p>
            <a:r>
              <a:rPr lang="th-TH" dirty="0"/>
              <a:t>โครงการห่วงใยใส่ใจคนพิการ ศูนย์บริการคนพิการ </a:t>
            </a:r>
            <a:r>
              <a:rPr lang="th-TH" dirty="0" err="1"/>
              <a:t>อบต</a:t>
            </a:r>
            <a:r>
              <a:rPr lang="th-TH" dirty="0"/>
              <a:t>.รอบเวียง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340768"/>
            <a:ext cx="4248473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4211960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894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792087"/>
          </a:xfrm>
        </p:spPr>
        <p:txBody>
          <a:bodyPr/>
          <a:lstStyle/>
          <a:p>
            <a:r>
              <a:rPr lang="th-TH" dirty="0"/>
              <a:t>โครงการปากและฟัน โรงเรียนป่ายางมน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104456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4067944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300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93610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โครงการกินดี อยู่ดี ตามแนวพระราชดำริ ชมรมสูงอายุตำบลรอบเวียง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340768"/>
            <a:ext cx="410445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248472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412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260649"/>
            <a:ext cx="7773338" cy="864096"/>
          </a:xfrm>
        </p:spPr>
        <p:txBody>
          <a:bodyPr/>
          <a:lstStyle/>
          <a:p>
            <a:r>
              <a:rPr lang="th-TH" dirty="0"/>
              <a:t>โครงการ </a:t>
            </a:r>
            <a:r>
              <a:rPr lang="th-TH" dirty="0" err="1" smtClean="0"/>
              <a:t>อย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dirty="0" smtClean="0"/>
              <a:t> </a:t>
            </a:r>
            <a:r>
              <a:rPr lang="th-TH" dirty="0"/>
              <a:t>น้อย โรงเรียนป่ายางมน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403244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56792"/>
            <a:ext cx="4067944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652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 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ด้านคุณภาพชีวิตและการป้องกัน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บรรเทาสาธารณภัย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107504" y="1268760"/>
            <a:ext cx="892899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1. โครงการป้องกันและลดอุบัติเหตุทางถนนช่วงเทศกาลสำคัญ		 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12,540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โครงการึกอปรมละป้องกัน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วาต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ภัยอุทกภัยและลดอุบัติเหตุทางน้ำ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1,200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โครงการฝึกอบรมและซ้อมแผนเตรียมการรับมือการเกิดแผ่นดินไหว	 จำนวน 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2,760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โครงการอบรมรณรงค์และส่งเสริมการสวมหมวกกันนิรภัย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100% 	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10,570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โครงการกิจกรรมใส่ใจวัยสูงอายุ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5,100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โครงการสูงวัยใส่ใจการเรียนรู้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13,585.00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7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โครงการอบรมเชิงปฏิบัติการส่งเสริมศักยภาพการใช้ภูมิปัญญาผู้สูงอายุ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8,125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โครงการกิจกรรมเชิดชูสตรีเก่งตำบลรอบเวียง			จำนวน  </a:t>
            </a:r>
            <a:r>
              <a:rPr lang="en-US" sz="2400" dirty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,000.00  บาท</a:t>
            </a:r>
          </a:p>
          <a:p>
            <a:pPr marL="0" indent="0"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9.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โครงการอบรมให้ความรู้บทบาทหน้าที่สตรี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8,600.00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</a:p>
        </p:txBody>
      </p:sp>
    </p:spTree>
    <p:extLst>
      <p:ext uri="{BB962C8B-B14F-4D97-AF65-F5344CB8AC3E}">
        <p14:creationId xmlns:p14="http://schemas.microsoft.com/office/powerpoint/2010/main" val="69353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332656"/>
            <a:ext cx="9144000" cy="652534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อบรมให้ความรู้เกี่ยวกับกฎหมายความรุนแรงต่อเด็ก สตรี และบุคคลในครอบครัว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						จำนวน  11,000.00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11.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สนับสนุนเบี้ยยังชีพผู้สูงอายุ			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3,452,200.00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12.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สนับสนุนเบี้ยยังชีพคนพิการหรือทุพพลภาพ	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652,000.00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13.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สนับสนุนเบี้ยยังชีพผู้ป่วยเอดส์			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120,000.00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6972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1080120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โครงการรณรงค์และส่งเสริมการสวมหมวกนิรภัย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100%</a:t>
            </a:r>
            <a:b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340768"/>
            <a:ext cx="4248471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428396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272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16632"/>
            <a:ext cx="8856984" cy="901146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โครง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การกิจกรรมเชิดชูสตรีเก่งตำบลรอบเวียง  </a:t>
            </a:r>
            <a:br>
              <a:rPr lang="th-TH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ประจำปี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งบประมาณ พ.ศ.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96752"/>
            <a:ext cx="424847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4032448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68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008112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โครงการอบรมให้ความรู้บทบาทหน้าที่สตรี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th-TH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ประจำปี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งบประมาณ พ.ศ.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256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4320480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417646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827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24936" cy="1008112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โครงการอบรมเชิงปฏิบัติการส่งเสริมศักยภาพการใช้ภูมิปัญญาผู้สูงอายุ  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พ.ศ.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349625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4176464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17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229600" cy="633670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h-TH" sz="4100" b="1" dirty="0" smtClean="0">
                <a:latin typeface="TH SarabunPSK" pitchFamily="34" charset="-34"/>
                <a:cs typeface="TH SarabunPSK" pitchFamily="34" charset="-34"/>
              </a:rPr>
              <a:t>การบริหารงบประมาณ ในปีงบประมาณ พ.ศ. 256</a:t>
            </a:r>
            <a:r>
              <a:rPr lang="en-US" sz="41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th-TH" sz="41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algn="ctr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ก. ด้านรายรับ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รายรับจริงทั้งสิ้น     2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4,500,000.00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-     โดยแยกเป็น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1.1 หมวดภาษีอากร			       	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696,000.00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-       บาท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1.2 หมวดค่าธรรมเนียม ค่าปรับ และใบอนุญาต     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 89,400.00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-       บาท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1.3 หมวดรายได้จากทรัพย์สิน	                         1,4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1,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100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-    บาท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1.4 หมวดรายได้เบ็ดเตล็ด                                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66,390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.00-        บาท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1.5 หมวดภาษีจัดสรร                 	        	1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4,567,110.00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-   บาท 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1.6 หมวดเงินอุดหนุนทั่วไป                               7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,600,000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.00-    บาท</a:t>
            </a: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	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5555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792088"/>
          </a:xfrm>
        </p:spPr>
        <p:txBody>
          <a:bodyPr>
            <a:normAutofit fontScale="90000"/>
          </a:bodyPr>
          <a:lstStyle/>
          <a:p>
            <a:r>
              <a:rPr lang="th-TH" dirty="0" smtClean="0"/>
              <a:t/>
            </a:r>
            <a:br>
              <a:rPr lang="th-TH" dirty="0" smtClean="0"/>
            </a:b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แจกเบี้ยผู้สูงอายุ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96752"/>
            <a:ext cx="2808311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268760"/>
            <a:ext cx="288032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96752"/>
            <a:ext cx="259228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113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0"/>
            <a:ext cx="8352928" cy="1484785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โครงการฝึกอบรมละปกกัน</a:t>
            </a:r>
            <a:r>
              <a:rPr lang="th-TH" sz="32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วาตภัยุ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ทกภัยและลดอุบัติเหตุทางน้ำ 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4784"/>
            <a:ext cx="417646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283968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012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49327" y="260648"/>
            <a:ext cx="7773338" cy="938274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 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อนุรักษ์ทรัพยากรธรรมชาติและพัฒนาสิ่งแวดล้อม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quarter" idx="13"/>
          </p:nvPr>
        </p:nvSpPr>
        <p:spPr>
          <a:xfrm>
            <a:off x="323528" y="1340768"/>
            <a:ext cx="8568952" cy="5184576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จัดการและกำจัดขยะมูล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ฝอย	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95,243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.00  บาท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คัดแยก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ขยะ		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2,815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.00    บาท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spcBef>
                <a:spcPts val="600"/>
              </a:spcBef>
              <a:buFont typeface="+mj-cs"/>
              <a:buAutoNum type="arabicPeriod"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งดเผาเพื่อลดหมอกควัน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	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10,695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.00  บาท</a:t>
            </a:r>
          </a:p>
          <a:p>
            <a:pPr marL="457200" indent="-457200">
              <a:spcBef>
                <a:spcPts val="600"/>
              </a:spcBef>
              <a:buAutoNum type="arabicPeriod" startAt="4"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โครงการปลูกต้นไม้อนุรักษ์ธรรมชาติ และรักษาสิ่งแวดล้อม 	จำนวน 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350.00    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spcBef>
                <a:spcPts val="600"/>
              </a:spcBef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4130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864095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โครงการงดเผาเพื่อลดหมอกควัน ประจำปีงบประมาณ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424847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4320480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676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98036" y="116632"/>
            <a:ext cx="8294443" cy="938274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โครงการปลูกต้นไม้อนุรักษ์ธรรมชาติ และรักษาสิ่งแวดล้อม</a:t>
            </a:r>
            <a:b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พ.ศ.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24744"/>
            <a:ext cx="4277617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104456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076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99592" y="0"/>
            <a:ext cx="7773338" cy="1082290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โครงการคัดแยกขยะ ประจำปีงบประมาณ พ.ศ.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60"/>
            <a:ext cx="4349625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4" y="1268760"/>
            <a:ext cx="4308429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59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3338" cy="1010282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 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  การพัฒนาด้านการเมือ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และการบริการ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179512" y="1198922"/>
            <a:ext cx="8784976" cy="5542445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โครงการ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ฝึกอบรมเพิ่มประสิทธิภาพบุคลากร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		จำนวน  7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,680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 บาท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โครงการอบ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เคลื่อนที่					จำนวน 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350.00   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3.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โครงการ  5 ส.					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	จำนวน 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1,500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โครงการเพิ่มประสิทธิภาพศูนย์ปฏิบัติการร่วมในการช่วยเหลือประชาชนขององค์กรปกครองส่วนท้องถิ่น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ระดับอำเภอ อำเภอเมือง เชียงราย					จำนวน 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25,000.00 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บาท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155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1"/>
            <a:ext cx="7773338" cy="1224135"/>
          </a:xfrm>
        </p:spPr>
        <p:txBody>
          <a:bodyPr>
            <a:normAutofit/>
          </a:bodyPr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โครงการฝึกอบรมเพิ่มประสิทธิภาพบุคลากร</a:t>
            </a:r>
            <a:b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ประจำปีงบประมาณ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84784"/>
            <a:ext cx="446449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428396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693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332656"/>
            <a:ext cx="7773338" cy="720081"/>
          </a:xfrm>
        </p:spPr>
        <p:txBody>
          <a:bodyPr>
            <a:norm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  5 ส. ประจำปีงบประมาณ พ.ศ.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3888432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354945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376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40"/>
            <a:ext cx="8207148" cy="936105"/>
          </a:xfrm>
        </p:spPr>
        <p:txBody>
          <a:bodyPr>
            <a:norm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 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อบต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.เคลื่อนที่ ประจำปีงบประมาณ พ.ศ.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24744"/>
            <a:ext cx="4392488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428396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839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568952" cy="65527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ข.  ด้านรายจ่าย</a:t>
            </a:r>
          </a:p>
          <a:p>
            <a:pPr marL="0" indent="0">
              <a:buNone/>
            </a:pPr>
            <a:r>
              <a:rPr lang="th-TH" sz="2600" b="1" dirty="0" smtClean="0">
                <a:latin typeface="TH SarabunPSK" pitchFamily="34" charset="-34"/>
                <a:cs typeface="TH SarabunPSK" pitchFamily="34" charset="-34"/>
              </a:rPr>
              <a:t>รายจ่ายจริงทั้งสิ้น     23,540,888.95-    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โดยแยกเป็น 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1.1 งบกลาง			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5,148,660.00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บาท 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1.2 เงินเดือน (ฝ่ายการเมือง)		1,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620,720.00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บาท   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1.3 เงินเดือน (ฝ่ายประจำ) 		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7,125,300.00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1.4 ค่าตอบแทน			1,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246,000.00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1.5 ค่าใช้สอย			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4,124,000.00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1.6 ค่าวัสดุ	    			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1,231,320.00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1.7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ค่าสาธารณูปโภค           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	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405,000.00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 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1.8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ค่าครุภัณฑ์	     	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95,000.00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 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1.9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ค่าที่ดินและสิ่งก่อสร้าง	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2,875,000.00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1.10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รายจ่าย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อื่น	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	        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20,000.00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 บาท</a:t>
            </a:r>
            <a:endParaRPr lang="th-TH" sz="26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1.11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เงินอุดหนุน		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609,000.00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-  บาท</a:t>
            </a:r>
            <a:endParaRPr lang="th-TH" sz="26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4547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" y="0"/>
            <a:ext cx="9144000" cy="6858000"/>
          </a:xfrm>
          <a:prstGeom prst="rect">
            <a:avLst/>
          </a:prstGeom>
        </p:spPr>
      </p:pic>
      <p:sp>
        <p:nvSpPr>
          <p:cNvPr id="13" name="ตัวแทนเนื้อหา 12"/>
          <p:cNvSpPr>
            <a:spLocks noGrp="1"/>
          </p:cNvSpPr>
          <p:nvPr>
            <p:ph sz="quarter" idx="13"/>
          </p:nvPr>
        </p:nvSpPr>
        <p:spPr>
          <a:xfrm>
            <a:off x="685330" y="4941168"/>
            <a:ext cx="7772870" cy="3424107"/>
          </a:xfrm>
        </p:spPr>
        <p:txBody>
          <a:bodyPr>
            <a:prstTxWarp prst="textDeflateInflat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th-TH" sz="5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จบการนำเสนอ</a:t>
            </a:r>
            <a:endParaRPr lang="th-TH" sz="5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403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188641"/>
            <a:ext cx="7773338" cy="792088"/>
          </a:xfrm>
        </p:spPr>
        <p:txBody>
          <a:bodyPr>
            <a:normAutofit/>
          </a:bodyPr>
          <a:lstStyle/>
          <a:p>
            <a:r>
              <a:rPr lang="th-TH" sz="3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 </a:t>
            </a:r>
            <a:r>
              <a:rPr lang="en-US" sz="3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3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การพัฒนาด้านโครงสร้างพื้นฐานและบริการสาธารณะ</a:t>
            </a:r>
            <a:endParaRPr lang="th-TH" sz="3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1. โครงการก่อสร้างถนน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 ซอย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เชื่อมต่อถนนเดิม		              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67,200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โครงการก่อสร้างถนน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 บ้านนาง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ทิ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ภาพร ทวีพร ถึง บ้านนายบุญมี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สฤษ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รัตน์ ซอย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11</a:t>
            </a:r>
            <a:endParaRPr lang="th-TH" sz="2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                                                                                                 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96,000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3. โครงการ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ก่อสร้างถนน 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 บ้าน</a:t>
            </a:r>
            <a:r>
              <a:rPr lang="th-TH" sz="2400" dirty="0" err="1" smtClean="0">
                <a:latin typeface="TH SarabunPSK" pitchFamily="34" charset="-34"/>
                <a:cs typeface="TH SarabunPSK" pitchFamily="34" charset="-34"/>
              </a:rPr>
              <a:t>หน่อง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ด่าน                                                     จำนวน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   615,000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.00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4. โครงการก่อสร้างถนน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บ้านนุช ศรีจักร ถึงบ้านนาย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อานัต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ราชคม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         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224,000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 บาท</a:t>
            </a:r>
          </a:p>
          <a:p>
            <a:pPr marL="0" indent="0">
              <a:buNone/>
            </a:pP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5.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โครงการก่อสร้างถนน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ซอย บ้านนางขันแก้ว แสงไทย ถึงบ้านนายทวีศักดิ์ วงศ์สิทธิ์ หมู่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</a:t>
            </a:r>
          </a:p>
          <a:p>
            <a:pPr marL="0" indent="0">
              <a:buNone/>
            </a:pPr>
            <a:r>
              <a:rPr lang="en-US" sz="26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						  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69,600.00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6. โครงการซ่อมแซมถนนหินคลุก จำนวน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จุด		              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136.000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 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7. โครงการก่อสร้างท่อลอดเหลี่ยม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ชนิดช่องเดียว บ้านป่ายางมน หมู่ที่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197,000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8. โครงการก่อสร้างถนนคอนกรีตเสริมเหล็กพร้อมวางท่อระบายน้ำ ซอย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16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หมู่ที่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 จำนวน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  425,000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0" indent="0">
              <a:buNone/>
            </a:pP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9. โครงการก่อสร้างถนน </a:t>
            </a:r>
            <a:r>
              <a:rPr lang="th-TH" sz="2600" dirty="0" err="1" smtClean="0">
                <a:latin typeface="TH SarabunPSK" pitchFamily="34" charset="-34"/>
                <a:cs typeface="TH SarabunPSK" pitchFamily="34" charset="-34"/>
              </a:rPr>
              <a:t>คสล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ซอยบ้านายนพพร คำเครือ หมู่ที่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	                 จำนวน  </a:t>
            </a:r>
            <a:r>
              <a:rPr lang="en-US" sz="2600" dirty="0" smtClean="0">
                <a:latin typeface="TH SarabunPSK" pitchFamily="34" charset="-34"/>
                <a:cs typeface="TH SarabunPSK" pitchFamily="34" charset="-34"/>
              </a:rPr>
              <a:t>56,000</a:t>
            </a:r>
            <a:r>
              <a:rPr lang="th-TH" sz="2600" dirty="0" smtClean="0">
                <a:latin typeface="TH SarabunPSK" pitchFamily="34" charset="-34"/>
                <a:cs typeface="TH SarabunPSK" pitchFamily="34" charset="-34"/>
              </a:rPr>
              <a:t>.00 </a:t>
            </a:r>
            <a:r>
              <a:rPr lang="th-TH" sz="2600" dirty="0">
                <a:latin typeface="TH SarabunPSK" pitchFamily="34" charset="-34"/>
                <a:cs typeface="TH SarabunPSK" pitchFamily="34" charset="-34"/>
              </a:rPr>
              <a:t>บาท</a:t>
            </a:r>
          </a:p>
          <a:p>
            <a:pPr marL="514350" indent="-514350">
              <a:buAutoNum type="thaiNumPeriod" startAt="5"/>
            </a:pP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5825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0" y="332656"/>
            <a:ext cx="9144000" cy="65253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10.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ก่อสร้างรางระบายน้ำพร้อมวางท่อและปรับปรุงถนน </a:t>
            </a:r>
            <a:r>
              <a:rPr lang="th-TH" sz="24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คสล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.ซอย15 บ้านป่าบง หมู่ ที่3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                                                                                     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 326,000.00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11.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โครงการก่อสร้างรางระบายน้ำทางเข้า 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อบต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รอบเวียง บ้านป่ายางมนใหม่ หมู่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 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102,00.00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12.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โครงการก่อสร้างถนน 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คสล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หมู่ที่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(หมู่บ้านทรัพย์ธานี)		  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1,054,000.00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13.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โครงการก่อสร้างรางระบายน้ำ 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คสล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หาดเชียงราย			  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770,000.00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14.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โครงการปรับปรุงต่อเติมอาคารศูนย์ประสานงานแหล่งท้องเที่ยวหาดเชียงราย   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628,000.00 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15.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โครงการก่อสร้างศาลาพัก</a:t>
            </a:r>
            <a:r>
              <a:rPr lang="th-TH" sz="24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คอยณา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ปนกิจ				    จำนวน 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456,000.00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บาท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7632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616"/>
            <a:ext cx="7773338" cy="1268144"/>
          </a:xfrm>
        </p:spPr>
        <p:txBody>
          <a:bodyPr>
            <a:no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โครงการก่อสร้างก่อสร้างถนน 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คสล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.จากบ้านนายนุช ศรีจักร 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ถึง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บ้าน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อานัต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ราช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คม (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หัวฝาย) หมู่ที่ 1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2520280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2880320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68760"/>
            <a:ext cx="2765450" cy="4752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24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332" y="188639"/>
            <a:ext cx="7773338" cy="1008113"/>
          </a:xfrm>
        </p:spPr>
        <p:txBody>
          <a:bodyPr>
            <a:norm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โครงการก่อสร้างท่อลอดเหลี่ยม 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คสล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.ชนิดช่องเดี่ยว บ้านป่ายางมน หมู่ที่ 2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บริเวณ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ถนนร่องแหย่ง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84784"/>
            <a:ext cx="2736305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2664296" cy="4467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658200" cy="4408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73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หยดน้ำ">
  <a:themeElements>
    <a:clrScheme name="หยดน้ำ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หยดน้ำ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หยดน้ำ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TM04033925[[fn=หยดน้ำ]]</Template>
  <TotalTime>4335</TotalTime>
  <Words>786</Words>
  <Application>Microsoft Office PowerPoint</Application>
  <PresentationFormat>นำเสนอทางหน้าจอ (4:3)</PresentationFormat>
  <Paragraphs>239</Paragraphs>
  <Slides>50</Slides>
  <Notes>50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50</vt:i4>
      </vt:variant>
    </vt:vector>
  </HeadingPairs>
  <TitlesOfParts>
    <vt:vector size="57" baseType="lpstr">
      <vt:lpstr>Angsana New</vt:lpstr>
      <vt:lpstr>Arial</vt:lpstr>
      <vt:lpstr>Calibri</vt:lpstr>
      <vt:lpstr>Cordia New</vt:lpstr>
      <vt:lpstr>TH SarabunPSK</vt:lpstr>
      <vt:lpstr>Tw Cen MT</vt:lpstr>
      <vt:lpstr>หยดน้ำ</vt:lpstr>
      <vt:lpstr>รายงานผลการดำเนินงาน ของนายกองค์การบริหารส่วนตำบลรอบเวียง ประจำปีงบประมาณ พ.ศ. 2561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ยุทธศาสตร์ที่  1  การพัฒนาด้านโครงสร้างพื้นฐานและบริการสาธารณะ</vt:lpstr>
      <vt:lpstr>งานนำเสนอ PowerPoint</vt:lpstr>
      <vt:lpstr>โครงการก่อสร้างก่อสร้างถนน คสล.จากบ้านนายนุช ศรีจักร   ถึงบ้าน นายอานัต ราชคม (หัวฝาย) หมู่ที่ 1</vt:lpstr>
      <vt:lpstr>โครงการก่อสร้างท่อลอดเหลี่ยม คสล.ชนิดช่องเดี่ยว บ้านป่ายางมน หมู่ที่ 2  บริเวณถนนร่องแหย่ง</vt:lpstr>
      <vt:lpstr>โครงการก่อสร้างศาลาพักคอยฌาปนกิจ บ้านหนองด่าน หมู่ที่ 1</vt:lpstr>
      <vt:lpstr>โครงการก่อสร้างรางระบายน้ำคอนกรีตเสริมเหล็กหาดเชียงราย</vt:lpstr>
      <vt:lpstr>รอดำเนินการ </vt:lpstr>
      <vt:lpstr>ยุทธศาสตร์ที่  2  การพัฒนาด้านเศรษฐกิจ พาณิชย์ การท่องเที่ยว  และศาสนา ประเพณีวัฒนธรรม</vt:lpstr>
      <vt:lpstr>งานนำเสนอ PowerPoint</vt:lpstr>
      <vt:lpstr>โครงการอบรมเชิงปฏิบัติการการทำน้ำหมักอินทรีชีวภาพ   ประจำปีงบประมาณ 2561</vt:lpstr>
      <vt:lpstr>โครงการอบรมเชิงปฏิบัติการเพิ่มศักยภาพงานคหกรรม  ประจำปีงบประมาณ 2561</vt:lpstr>
      <vt:lpstr>โครงการประเพณีเข้าพรรษา ประจำปีงบประมาณ 2561</vt:lpstr>
      <vt:lpstr>โครงการอบรมเชิงปฏิบัติการส่งเสริมอาชีพหัตถรรมพื้นบ้าน  ประจำปีงบประมาณ 2561</vt:lpstr>
      <vt:lpstr>โครงการค่ายจริยธรรมเด็กและเยาวชน ประจำปีงบประมาณ 2561</vt:lpstr>
      <vt:lpstr>ยุทธศาสตร์ที่  3 การพัฒนาด้านการศึกษา กีฬา/นันทนาการ  และสาธารณสุข</vt:lpstr>
      <vt:lpstr>งานนำเสนอ PowerPoint</vt:lpstr>
      <vt:lpstr>โครงการอบรมป้องกันโรคอุบัติซ้ำ ประจำปีงบประมาณ 2561</vt:lpstr>
      <vt:lpstr>โครงการอบรมให้ความรู้ป้องกันโรคอุบัติใหม่  ประจำปีงบประมาณ 2561</vt:lpstr>
      <vt:lpstr>โครงการบำบัดและกำจัดน้ำเสีย ประจำปีงบประมาณ 2561</vt:lpstr>
      <vt:lpstr>โครงการบรมด้านพรบ.สาธารสุข พ.ศ.2535  ประจำปีงบประมาณ 2561</vt:lpstr>
      <vt:lpstr>โครงการนวัตกรรมจากภูมิปัญญาฆ่าลูกน้ำยุงลาย  ประจำปีงบประมาณ 2561</vt:lpstr>
      <vt:lpstr>รับงบประมาณสนับสนุนจากสำนักงานหลักประกันสุขภาพแห่งชาติ (สปสช.) </vt:lpstr>
      <vt:lpstr>งานนำเสนอ PowerPoint</vt:lpstr>
      <vt:lpstr>โครงการพิการ รพ.สต.รอบเวียง  </vt:lpstr>
      <vt:lpstr>โครงการห่วงใยใส่ใจคนพิการ ศูนย์บริการคนพิการ อบต.รอบเวียง</vt:lpstr>
      <vt:lpstr>โครงการปากและฟัน โรงเรียนป่ายางมน</vt:lpstr>
      <vt:lpstr>โครงการกินดี อยู่ดี ตามแนวพระราชดำริ ชมรมสูงอายุตำบลรอบเวียง</vt:lpstr>
      <vt:lpstr>โครงการ อย. น้อย โรงเรียนป่ายางมน</vt:lpstr>
      <vt:lpstr>ยุทธศาสตร์ที่  4  การพัฒนาด้านคุณภาพชีวิตและการป้องกัน บรรเทาสาธารณภัย</vt:lpstr>
      <vt:lpstr>งานนำเสนอ PowerPoint</vt:lpstr>
      <vt:lpstr>โครงการรณรงค์และส่งเสริมการสวมหมวกนิรภัย 100% ประจำปีงบประมาณ 2561</vt:lpstr>
      <vt:lpstr>โครงการกิจกรรมเชิดชูสตรีเก่งตำบลรอบเวียง   ประจำปีงบประมาณ พ.ศ. 2561</vt:lpstr>
      <vt:lpstr>โครงการอบรมให้ความรู้บทบาทหน้าที่สตรี   ประจำปีงบประมาณ พ.ศ. 2561</vt:lpstr>
      <vt:lpstr>โครงการอบรมเชิงปฏิบัติการส่งเสริมศักยภาพการใช้ภูมิปัญญาผู้สูงอายุ  ประจำปีงบประมาณ พ.ศ. 2561</vt:lpstr>
      <vt:lpstr> แจกเบี้ยผู้สูงอายุ </vt:lpstr>
      <vt:lpstr>โครงการฝึกอบรมละปกกันวาตภัยุทกภัยและลดอุบัติเหตุทางน้ำ  ประจำปีงบประมาณ 2561</vt:lpstr>
      <vt:lpstr>ยุทธศาสตร์ที่  5  อนุรักษ์ทรัพยากรธรรมชาติและพัฒนาสิ่งแวดล้อม</vt:lpstr>
      <vt:lpstr>โครงการงดเผาเพื่อลดหมอกควัน ประจำปีงบประมาณ 2561</vt:lpstr>
      <vt:lpstr>โครงการปลูกต้นไม้อนุรักษ์ธรรมชาติ และรักษาสิ่งแวดล้อม ประจำปีงบประมาณ พ.ศ. 2561</vt:lpstr>
      <vt:lpstr>โครงการคัดแยกขยะ ประจำปีงบประมาณ พ.ศ. 2561</vt:lpstr>
      <vt:lpstr>ยุทธศาสตร์ที่  6  การพัฒนาด้านการเมืองและการบริการ</vt:lpstr>
      <vt:lpstr>โครงการฝึกอบรมเพิ่มประสิทธิภาพบุคลากร  ประจำปีงบประมาณ 2561</vt:lpstr>
      <vt:lpstr>โครงการ  5 ส. ประจำปีงบประมาณ พ.ศ. 2561</vt:lpstr>
      <vt:lpstr>โครงการ อบต.เคลื่อนที่ ประจำปีงบประมาณ พ.ศ. 2561</vt:lpstr>
      <vt:lpstr>งานนำเสนอ PowerPoint</vt:lpstr>
    </vt:vector>
  </TitlesOfParts>
  <Company>www.easyosteam.com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รายงานผลการปฏิบัติงาน ของ นายกองค์การบริหารส่วนตำบลรอบเวียง  ประจำปีงบประมาณ 2560</dc:title>
  <dc:creator>Mr.KKD</dc:creator>
  <cp:lastModifiedBy>Windows User</cp:lastModifiedBy>
  <cp:revision>290</cp:revision>
  <cp:lastPrinted>2018-12-25T07:02:08Z</cp:lastPrinted>
  <dcterms:created xsi:type="dcterms:W3CDTF">2017-11-09T03:59:34Z</dcterms:created>
  <dcterms:modified xsi:type="dcterms:W3CDTF">2018-12-28T07:57:36Z</dcterms:modified>
</cp:coreProperties>
</file>